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3" r:id="rId5"/>
    <p:sldId id="264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403A"/>
    <a:srgbClr val="984B44"/>
    <a:srgbClr val="C87080"/>
    <a:srgbClr val="BB7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0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2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2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0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38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5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9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3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2858E-E017-48EE-9108-3C2723E3E342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4A333-8C26-48D0-9C8E-9A3CE337B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1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4"/><Relationship Id="rId7" Type="http://schemas.openxmlformats.org/officeDocument/2006/relationships/image" Target="../media/image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7.m4a"/><Relationship Id="rId7" Type="http://schemas.openxmlformats.org/officeDocument/2006/relationships/image" Target="../media/image8.png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11" Type="http://schemas.microsoft.com/office/2007/relationships/hdphoto" Target="../media/hdphoto1.wdp"/><Relationship Id="rId5" Type="http://schemas.microsoft.com/office/2007/relationships/media" Target="../media/media8.mp4"/><Relationship Id="rId10" Type="http://schemas.openxmlformats.org/officeDocument/2006/relationships/image" Target="../media/image3.png"/><Relationship Id="rId4" Type="http://schemas.openxmlformats.org/officeDocument/2006/relationships/audio" Target="../media/media7.m4a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jaws theme-a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453" y="3139573"/>
            <a:ext cx="406400" cy="406400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643197"/>
            <a:ext cx="5712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teran Typewriter" panose="02000500000000000000" pitchFamily="2" charset="0"/>
              </a:rPr>
              <a:t>inside jokes in plain site</a:t>
            </a:r>
          </a:p>
        </p:txBody>
      </p:sp>
    </p:spTree>
    <p:extLst>
      <p:ext uri="{BB962C8B-B14F-4D97-AF65-F5344CB8AC3E}">
        <p14:creationId xmlns:p14="http://schemas.microsoft.com/office/powerpoint/2010/main" val="832510581"/>
      </p:ext>
    </p:extLst>
  </p:cSld>
  <p:clrMapOvr>
    <a:masterClrMapping/>
  </p:clrMapOvr>
  <p:transition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643197"/>
            <a:ext cx="571264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teran Typewriter" panose="02000500000000000000" pitchFamily="2" charset="0"/>
              </a:rPr>
              <a:t>inside jokes in plain site</a:t>
            </a:r>
          </a:p>
          <a:p>
            <a:pPr algn="ctr"/>
            <a:r>
              <a:rPr lang="en-US" sz="5400" dirty="0">
                <a:solidFill>
                  <a:srgbClr val="984B44"/>
                </a:solidFill>
                <a:latin typeface="Veteran Typewriter" panose="02000500000000000000" pitchFamily="2" charset="0"/>
              </a:rPr>
              <a:t>“some bad hat”</a:t>
            </a:r>
          </a:p>
        </p:txBody>
      </p:sp>
      <p:pic>
        <p:nvPicPr>
          <p:cNvPr id="6" name="jaws theme-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6863" y="-635485"/>
            <a:ext cx="406400" cy="406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497529"/>
            <a:ext cx="57126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Amity Jack" panose="020B0A06020104020203" pitchFamily="34" charset="0"/>
              </a:rPr>
              <a:t>Bad Hat Harry Productions | Jaws</a:t>
            </a:r>
            <a:endParaRPr lang="en-US" sz="2200" dirty="0">
              <a:latin typeface="Amity Jack" panose="020B0A060201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6959" r="1416"/>
          <a:stretch/>
        </p:blipFill>
        <p:spPr>
          <a:xfrm>
            <a:off x="5846407" y="276741"/>
            <a:ext cx="5516629" cy="3767113"/>
          </a:xfrm>
          <a:prstGeom prst="rect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contrast="33000"/>
                    </a14:imgEffect>
                  </a14:imgLayer>
                </a14:imgProps>
              </a:ext>
            </a:extLst>
          </a:blip>
          <a:srcRect l="12645"/>
          <a:stretch/>
        </p:blipFill>
        <p:spPr>
          <a:xfrm>
            <a:off x="6346210" y="3888348"/>
            <a:ext cx="5556262" cy="2680386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/>
          </a:sp3d>
        </p:spPr>
      </p:pic>
    </p:spTree>
    <p:extLst>
      <p:ext uri="{BB962C8B-B14F-4D97-AF65-F5344CB8AC3E}">
        <p14:creationId xmlns:p14="http://schemas.microsoft.com/office/powerpoint/2010/main" val="3221836679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ome Bad Hat - Jaws 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contrast="20000"/>
          </a:blip>
          <a:stretch>
            <a:fillRect/>
          </a:stretch>
        </p:blipFill>
        <p:spPr>
          <a:xfrm>
            <a:off x="-10299" y="-660399"/>
            <a:ext cx="12230099" cy="8153400"/>
          </a:xfrm>
          <a:prstGeom prst="rect">
            <a:avLst/>
          </a:prstGeom>
        </p:spPr>
      </p:pic>
      <p:pic>
        <p:nvPicPr>
          <p:cNvPr id="3" name="Some Bad Hat - Jaws Clip 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0043" y="-669571"/>
            <a:ext cx="12267922" cy="81786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0151" y="6089670"/>
            <a:ext cx="1403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Jaws (1975)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836" b="98232" l="96477" r="98713">
                        <a14:backgroundMark x1="97358" y1="95016" x2="97222" y2="92926"/>
                        <a14:backgroundMark x1="97900" y1="93408" x2="97696" y2="96945"/>
                        <a14:backgroundMark x1="96883" y1="96463" x2="98103" y2="95820"/>
                      </a14:backgroundRemoval>
                    </a14:imgEffect>
                    <a14:imgEffect>
                      <a14:sharpenSoften amount="6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2645" t="8600" b="2165"/>
          <a:stretch/>
        </p:blipFill>
        <p:spPr>
          <a:xfrm>
            <a:off x="-72551" y="804806"/>
            <a:ext cx="12292351" cy="5291561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  <a:scene3d>
            <a:camera prst="orthographicFront"/>
            <a:lightRig rig="threePt" dir="t"/>
          </a:scene3d>
          <a:sp3d>
            <a:bevelT w="38100"/>
          </a:sp3d>
        </p:spPr>
      </p:pic>
    </p:spTree>
    <p:extLst>
      <p:ext uri="{BB962C8B-B14F-4D97-AF65-F5344CB8AC3E}">
        <p14:creationId xmlns:p14="http://schemas.microsoft.com/office/powerpoint/2010/main" val="180405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26000">
        <p159:morph option="byObject"/>
      </p:transition>
    </mc:Choice>
    <mc:Fallback xmlns="">
      <p:transition spd="med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ome Bad Hat - Harry 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-5000" contrast="10000"/>
          </a:blip>
          <a:stretch>
            <a:fillRect/>
          </a:stretch>
        </p:blipFill>
        <p:spPr>
          <a:xfrm>
            <a:off x="990599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">
        <p:fade/>
      </p:transition>
    </mc:Choice>
    <mc:Fallback xmlns="">
      <p:transition spd="med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1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0">
        <p:fade/>
      </p:transition>
    </mc:Choice>
    <mc:Fallback xmlns="">
      <p:transition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somebadhat-closeu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965.3514"/>
                </p14:media>
              </p:ext>
            </p:extLst>
          </p:nvPr>
        </p:nvPicPr>
        <p:blipFill>
          <a:blip r:embed="rId7">
            <a:lum contrast="20000"/>
          </a:blip>
          <a:stretch>
            <a:fillRect/>
          </a:stretch>
        </p:blipFill>
        <p:spPr>
          <a:xfrm>
            <a:off x="799622" y="1873199"/>
            <a:ext cx="4113399" cy="271484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jaws them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in="3000" out="125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87074" y="-690865"/>
            <a:ext cx="406400" cy="406400"/>
          </a:xfrm>
          <a:prstGeom prst="rect">
            <a:avLst/>
          </a:prstGeom>
        </p:spPr>
      </p:pic>
      <p:pic>
        <p:nvPicPr>
          <p:cNvPr id="9" name="somebadloo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5">
                  <p14:trim st="820" end="1192.4036"/>
                </p14:media>
              </p:ext>
            </p:extLst>
          </p:nvPr>
        </p:nvPicPr>
        <p:blipFill>
          <a:blip r:embed="rId9">
            <a:lum bright="-7000" contrast="7000"/>
          </a:blip>
          <a:stretch>
            <a:fillRect/>
          </a:stretch>
        </p:blipFill>
        <p:spPr>
          <a:xfrm>
            <a:off x="5846407" y="366101"/>
            <a:ext cx="5516629" cy="3677753"/>
          </a:xfrm>
          <a:prstGeom prst="rect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381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0000"/>
                    </a14:imgEffect>
                    <a14:imgEffect>
                      <a14:brightnessContrast contrast="33000"/>
                    </a14:imgEffect>
                  </a14:imgLayer>
                </a14:imgProps>
              </a:ext>
            </a:extLst>
          </a:blip>
          <a:srcRect l="12645"/>
          <a:stretch/>
        </p:blipFill>
        <p:spPr>
          <a:xfrm>
            <a:off x="6346210" y="3888348"/>
            <a:ext cx="5556262" cy="2680386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/>
          </a:sp3d>
        </p:spPr>
      </p:pic>
    </p:spTree>
    <p:extLst>
      <p:ext uri="{BB962C8B-B14F-4D97-AF65-F5344CB8AC3E}">
        <p14:creationId xmlns:p14="http://schemas.microsoft.com/office/powerpoint/2010/main" val="101464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6131" y="6028685"/>
            <a:ext cx="1041400" cy="1032480"/>
          </a:xfrm>
          <a:effectLst>
            <a:softEdge rad="31750"/>
          </a:effectLst>
        </p:spPr>
      </p:pic>
      <p:sp>
        <p:nvSpPr>
          <p:cNvPr id="5" name="TextBox 4"/>
          <p:cNvSpPr txBox="1"/>
          <p:nvPr/>
        </p:nvSpPr>
        <p:spPr>
          <a:xfrm>
            <a:off x="0" y="1643197"/>
            <a:ext cx="5712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Veteran Typewriter" panose="02000500000000000000" pitchFamily="2" charset="0"/>
              </a:rPr>
              <a:t>inside jokes in plain site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56716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81403A"/>
                </a:solidFill>
              </a:rPr>
              <a:t>This video was created, edited, and published entirely in Microsoft PowerPoint</a:t>
            </a:r>
          </a:p>
        </p:txBody>
      </p:sp>
    </p:spTree>
    <p:extLst>
      <p:ext uri="{BB962C8B-B14F-4D97-AF65-F5344CB8AC3E}">
        <p14:creationId xmlns:p14="http://schemas.microsoft.com/office/powerpoint/2010/main" val="1177025193"/>
      </p:ext>
    </p:extLst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1.07578 0.0009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58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A8E093F425EF4891E6778A3A08EE6A" ma:contentTypeVersion="10" ma:contentTypeDescription="Create a new document." ma:contentTypeScope="" ma:versionID="f4dbb9279345212863336b963784636e">
  <xsd:schema xmlns:xsd="http://www.w3.org/2001/XMLSchema" xmlns:xs="http://www.w3.org/2001/XMLSchema" xmlns:p="http://schemas.microsoft.com/office/2006/metadata/properties" xmlns:ns2="8e41809b-92fc-4b4c-a784-3e0e61c249bd" targetNamespace="http://schemas.microsoft.com/office/2006/metadata/properties" ma:root="true" ma:fieldsID="be77f811f05707ecd6bf15e69f737015" ns2:_="">
    <xsd:import namespace="8e41809b-92fc-4b4c-a784-3e0e61c24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1809b-92fc-4b4c-a784-3e0e61c249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530947-1815-43B3-A8F0-60FA3FC5BBAD}"/>
</file>

<file path=customXml/itemProps2.xml><?xml version="1.0" encoding="utf-8"?>
<ds:datastoreItem xmlns:ds="http://schemas.openxmlformats.org/officeDocument/2006/customXml" ds:itemID="{683048EF-F148-4AA6-AC2B-BCFD0715132E}"/>
</file>

<file path=customXml/itemProps3.xml><?xml version="1.0" encoding="utf-8"?>
<ds:datastoreItem xmlns:ds="http://schemas.openxmlformats.org/officeDocument/2006/customXml" ds:itemID="{57766402-8FDC-439B-8931-AEA3DBB70205}"/>
</file>

<file path=docProps/app.xml><?xml version="1.0" encoding="utf-8"?>
<Properties xmlns="http://schemas.openxmlformats.org/officeDocument/2006/extended-properties" xmlns:vt="http://schemas.openxmlformats.org/officeDocument/2006/docPropsVTypes">
  <TotalTime>3023</TotalTime>
  <Words>43</Words>
  <Application>Microsoft Office PowerPoint</Application>
  <PresentationFormat>Widescreen</PresentationFormat>
  <Paragraphs>7</Paragraphs>
  <Slides>7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Amity Jack</vt:lpstr>
      <vt:lpstr>Arial</vt:lpstr>
      <vt:lpstr>Calibri</vt:lpstr>
      <vt:lpstr>Calibri Light</vt:lpstr>
      <vt:lpstr>Veteran Typewriter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Deupree (JR)</dc:creator>
  <cp:lastModifiedBy>Robert Deupree (JR)</cp:lastModifiedBy>
  <cp:revision>91</cp:revision>
  <dcterms:created xsi:type="dcterms:W3CDTF">2016-07-19T01:36:10Z</dcterms:created>
  <dcterms:modified xsi:type="dcterms:W3CDTF">2016-08-01T16:46:32Z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208</vt:r8>
  </property>
  <property fmtid="{D5CDD505-2E9C-101B-9397-08002B2CF9AE}" pid="3" name="ContentTypeId">
    <vt:lpwstr>0x01010076A8E093F425EF4891E6778A3A08EE6A</vt:lpwstr>
  </property>
</Properties>
</file>